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3" r:id="rId2"/>
    <p:sldId id="256" r:id="rId3"/>
    <p:sldId id="260" r:id="rId4"/>
    <p:sldId id="258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75969" autoAdjust="0"/>
  </p:normalViewPr>
  <p:slideViewPr>
    <p:cSldViewPr snapToGrid="0">
      <p:cViewPr varScale="1"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3" d="2"/>
        <a:sy n="3" d="2"/>
      </p:scale>
      <p:origin x="0" y="-259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24F35-C8BF-4324-BF93-D19D6AE883D0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451CC-4B67-4A7D-B076-28383525F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231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AED55-27B1-8D50-329F-A6C6D32F9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99375A2-5D69-2F61-0F22-6B150E21E1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55DA28F1-AFCC-CE65-196B-0C376AF984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A49C1DF-2B69-35F6-7613-AB7A94217A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564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(1)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胸部平坦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身穿扎進去的學生襯衫制服、領帶為藍綠色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有一件長袖外套，中間以上為白色，以下為灰色，外套長度到褲子底部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白色泡泡襪到膝蓋上面一些，鞋子為黑色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喜歡看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的電競比賽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也想成為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的電競選手 坐在電腦桌前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(2)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胸部平坦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身穿扎進去的學生襯衫制服、領帶為藍綠色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有一件長袖外套，中間以上為白色，以下為灰色，外套長度到褲子底部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白色泡泡襪到膝蓋上面一些，鞋子為黑色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主角是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league of legends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的電競職業選手，正坐在椅子上，被聚光燈照著，正在認真地打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league of legends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2064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(1)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 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胸部平坦 身穿扎進去的學生襯衫制服、領帶為藍綠色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有一件長袖外套，中間以上為白色，以下為灰色，外套長度到褲子底部 白色泡泡襪到膝蓋上面一些，鞋子為黑色 正在用電腦查詢如何成為電競選手的資料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她正在很認真努力地遊玩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，並且會對遊戲裡的操作進行檢討跟思考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1854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以日本動漫風格繪製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</a:t>
            </a: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頭髮偏短，各種岔開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眼睛左邊顏色為藍綠色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、右邊為銀灰色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胸部平坦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身穿扎進去的學生襯衫制服、領帶為藍綠色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 </a:t>
            </a: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黑色短褲有一條細細的白色腰帶，褲子長度偏短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有一件長袖外套，中間以上為白色，以下為灰色，外套長度到褲子底部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白色泡泡襪到膝蓋上面一些，鞋子為黑色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she is writing test at school</a:t>
            </a:r>
            <a:b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b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b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(2)</a:t>
            </a:r>
            <a:b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以日本動漫風格繪製新的一張圖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 </a:t>
            </a: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頭髮偏短，各種岔開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眼睛左邊顏色為藍綠色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、右邊為銀灰色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胸部平坦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身穿扎進去的學生襯衫制服、領帶為藍綠色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 </a:t>
            </a: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黑色短褲有一條細細的白色腰帶，褲子長度偏短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有一件長袖外套，中間以上為白色，以下為灰色，外套長度到褲子底部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白色泡泡襪到膝蓋上面一些，鞋子為黑色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場景為她關掉電腦，傷心地離開電腦桌前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產生符合以上場景的圖片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(3)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以日本動漫風格繪製新的一張圖 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胸部平坦 身穿扎進去的學生襯衫制服、制服顏色為白色，領帶為藍綠色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有一件長袖外套，中間以上為白色，以下為灰色，外套長度到褲子底部 白色泡泡襪到膝蓋上面一些，鞋子為黑色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露出傷心的表情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背景要有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電競比賽的海報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5765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(1)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以日本動漫風格繪製新的一張圖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胸部平坦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身穿扎進去的學生襯衫制服、制服顏色為白色，領帶為藍綠色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有一件長袖外套，中間以上為白色，以下為灰色，外套長度到褲子底部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白色泡泡襪到膝蓋上面一些，鞋子為黑色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人物要看著電腦，電腦畫面是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league of legends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電競比賽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以日本動漫風格繪製新的一張圖 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胸部平坦 身穿扎進去的學生襯衫制服、制服顏色為白色，領帶為藍綠色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有一件長袖外套，中間以上為白色，以下為灰色，外套長度到褲子底部 白色泡泡襪到膝蓋上面一些，鞋子為黑色 她正在看電腦螢幕上關於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的電子競技比賽，看見精彩操作的時候而歡呼 再畫一張</a:t>
            </a:r>
            <a:endParaRPr lang="zh-TW" altLang="en-US" dirty="0"/>
          </a:p>
          <a:p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2170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以日本動漫風格繪製新的一張圖 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胸部平坦 身穿扎進去的學生襯衫制服、制服顏色為白色，領帶為藍綠色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有一件長袖外套，中間以上為白色，以下為灰色，外套長度到褲子底部 白色泡泡襪到膝蓋上面一些，鞋子為黑色 她正在看電腦螢幕上關於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的電子競技比賽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因為喜歡電競而感到幸福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背景牆上有一些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比賽的海報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9295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0E25-99FB-A69C-C023-2067FCD89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F5A3108-A7EB-27EF-B83C-1511FC3084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366D236-8309-79D2-FB9B-0F4D41063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F0BBB3B-1B1E-6D67-0FD0-D62AB89A58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3309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B27B5E-75BC-45DE-ECBE-EB211FD7E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FADFF5E-6857-EFF6-FF15-279A99751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C64251-B2A8-5FDA-27B3-BD8FBAF92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C39528E-DB2F-C986-E569-37E42814A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860EDD-A703-5BD3-71CB-7F79E1AF1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6898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449C4F-DD15-EE22-FE4A-BE5758731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31E923F-A8A3-4D60-226A-0BAE55E70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B2BE3BC-9EF0-9F4F-A624-0CCD495E7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BC625A-41B4-52D8-CD5A-C3BF3A98E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BE0180-D15D-3C83-7482-059D260D0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0635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577BCD8-B5A4-A2EE-5277-E6FED56043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4280471-93B1-140F-BCE8-4D07F0364C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17379A-905A-095D-0DEA-AA7A855F8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61BE3B9-4B8D-C1A3-F567-91B82C6E1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1D0CB4-EDF8-7B54-41B8-1AED82ABE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0497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1A7FBA-519B-C072-28F1-0651BF4B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0643B1-8ADA-4808-C252-507789C44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D09E3E-F746-57A2-1E0D-27A1DE08D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1202BE-B2FB-5E61-1830-ED8D2D552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C14BC6-C522-F2A3-2948-B61E350B8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100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B6D526-E7EC-090F-5916-C66BC82A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19F0425-A7D6-FD53-832B-3D560F65B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16D372-E40A-E44D-851A-619614A63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D466CB-C093-940E-E45B-403C3B235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16FBE6B-4003-06A8-83F5-69DDA4E8A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4441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6B6FC5-0384-129E-6896-CB954FAB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D4E2F6-B42D-5FFA-E9F6-4F49908DF2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0E71F84-CF34-D525-3B53-FDC395BC1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98607C-4A5C-AC4F-D2BC-25F13240D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377D3A5-DFC4-6B0A-4500-9441DC10D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E003800-6312-0D6B-7389-7F9E7E122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112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AE9ED7-6BAA-5CCC-27FE-428E6E79A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42E1B47-8A3B-86DD-CF5D-7E70D1D65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2EA5586-3415-D5A8-32E8-4FF9FA137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D7471A-2EB4-37E5-5C94-F45118BB04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B055352-94E5-9329-5DB0-BF36CD7D9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14DB314-0719-EC8D-6A2B-65F9786C8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30468D2-C528-CFA7-FC3F-77642ED79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196B5F6-F3AC-4D42-B616-8BA34A2F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072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34CD9C-55E7-6F06-6E35-BB67CEFD7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CA391DC-C0BC-E000-696C-325AD643B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D814AA0-CAA4-BB44-B58D-10B80F07F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B9A92BE-C77F-A94C-0B5B-6B9B8811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8609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E17366A-24A4-F1EB-A7A5-037D012D6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6A51BBF-6DE2-2119-D80C-A6CAB0FF5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638BA48-8B35-80B0-98AC-81F546BAA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786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287181-EB47-B8C6-0DB1-27DFDEB23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DCA70E-42F8-AB2D-0D90-483F6C799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6CA0E8-0DD5-2EED-DF83-46B0D2A8E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746235-57B1-EE89-7778-44FD23C7C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284D755-DB65-30BF-A534-2DB534045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B6F764-0746-0536-0AD6-2A6B9FE5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7682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7CC49C-B56F-5DA5-F459-8BAE2D84D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7609DC2-3343-BBE6-3723-195684DEAD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1B5016B-29DB-C3BE-B585-6C460D0E2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0BE443-62AC-83A1-2C3D-4EA44D3AC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E28018-CBCA-C5D3-FF44-7A4DCF063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565540B-BC8D-F193-7AD2-00BC158E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886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8CA5756-FC3B-8C8F-0D4A-FB444D46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48D01A-0BF3-EDE9-1178-01E438248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C1ED61-90ED-9D2F-0B20-7E75C4F782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46B145-AADE-C6DB-4D87-157E33AC6B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8D4C04-745C-59E3-41A4-FB1019EDB1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3382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50B4A-DD86-8585-3770-2A703E05C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>
            <a:extLst>
              <a:ext uri="{FF2B5EF4-FFF2-40B4-BE49-F238E27FC236}">
                <a16:creationId xmlns:a16="http://schemas.microsoft.com/office/drawing/2014/main" id="{FD2BB0C0-6720-CAD8-8A3D-82F99449A0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7016A03A-060B-07C4-7781-1432057CE40C}"/>
              </a:ext>
            </a:extLst>
          </p:cNvPr>
          <p:cNvSpPr txBox="1"/>
          <p:nvPr/>
        </p:nvSpPr>
        <p:spPr>
          <a:xfrm>
            <a:off x="2068488" y="310583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自我介紹</a:t>
            </a:r>
          </a:p>
        </p:txBody>
      </p:sp>
    </p:spTree>
    <p:extLst>
      <p:ext uri="{BB962C8B-B14F-4D97-AF65-F5344CB8AC3E}">
        <p14:creationId xmlns:p14="http://schemas.microsoft.com/office/powerpoint/2010/main" val="4136611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>
            <a:extLst>
              <a:ext uri="{FF2B5EF4-FFF2-40B4-BE49-F238E27FC236}">
                <a16:creationId xmlns:a16="http://schemas.microsoft.com/office/drawing/2014/main" id="{52EBACAA-2F39-4092-A82D-2293922F7E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218F3436-521E-2DE3-6DF6-3359FFA881F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2761"/>
          <a:stretch/>
        </p:blipFill>
        <p:spPr>
          <a:xfrm>
            <a:off x="276585" y="1663427"/>
            <a:ext cx="4768165" cy="3682891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D4FBEC6F-67DF-B0A3-1EDE-16C63D3EFFC6}"/>
              </a:ext>
            </a:extLst>
          </p:cNvPr>
          <p:cNvSpPr txBox="1"/>
          <p:nvPr/>
        </p:nvSpPr>
        <p:spPr>
          <a:xfrm>
            <a:off x="622747" y="446993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1.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目標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3DD21F79-A83C-DD86-EB94-D584808897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258" y="1075741"/>
            <a:ext cx="4858265" cy="485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19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D8A3DC4D-BF93-ED12-E9DB-D33CFB85F41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BE841AE-26E3-AEE6-B9EA-7CEFAF162A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17" y="1249547"/>
            <a:ext cx="4358905" cy="435890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8303CAD-ABB7-80F7-8F7F-A6485123B7A4}"/>
              </a:ext>
            </a:extLst>
          </p:cNvPr>
          <p:cNvSpPr txBox="1"/>
          <p:nvPr/>
        </p:nvSpPr>
        <p:spPr>
          <a:xfrm>
            <a:off x="259113" y="345988"/>
            <a:ext cx="4593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2.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阻礙 與 </a:t>
            </a:r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3.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努力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9FA3F1E-431F-4771-004C-9FFD74B33ED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1166"/>
          <a:stretch/>
        </p:blipFill>
        <p:spPr>
          <a:xfrm>
            <a:off x="7905144" y="345988"/>
            <a:ext cx="3011100" cy="616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5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63000E91-28C1-3BAE-FE0C-39FDC7F2A5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FD1BA68-8E03-4F1C-6358-1B8BD6A509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1738"/>
          <a:stretch/>
        </p:blipFill>
        <p:spPr>
          <a:xfrm>
            <a:off x="505354" y="1754658"/>
            <a:ext cx="1826528" cy="4773809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330C330F-4C94-6FB7-AD20-DBFDB570212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2253"/>
          <a:stretch/>
        </p:blipFill>
        <p:spPr>
          <a:xfrm>
            <a:off x="2684531" y="1219365"/>
            <a:ext cx="2534403" cy="530794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983EC24C-DB6C-B3B6-5823-011A91BEE8B1}"/>
              </a:ext>
            </a:extLst>
          </p:cNvPr>
          <p:cNvSpPr txBox="1"/>
          <p:nvPr/>
        </p:nvSpPr>
        <p:spPr>
          <a:xfrm>
            <a:off x="412806" y="329532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4.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結果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AF161F9-148F-962B-8507-821F9F65062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8733" r="10948"/>
          <a:stretch/>
        </p:blipFill>
        <p:spPr>
          <a:xfrm>
            <a:off x="6363729" y="773333"/>
            <a:ext cx="4621427" cy="575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6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>
            <a:extLst>
              <a:ext uri="{FF2B5EF4-FFF2-40B4-BE49-F238E27FC236}">
                <a16:creationId xmlns:a16="http://schemas.microsoft.com/office/drawing/2014/main" id="{EB255E3B-9013-BD95-C78D-7111046445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D26CBFB-758C-3C1A-9047-D2166F706D7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353" b="6421"/>
          <a:stretch/>
        </p:blipFill>
        <p:spPr>
          <a:xfrm>
            <a:off x="469557" y="1123040"/>
            <a:ext cx="2760691" cy="520361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990F18B0-AE23-EF34-AF6E-69A0D47CFB59}"/>
              </a:ext>
            </a:extLst>
          </p:cNvPr>
          <p:cNvSpPr txBox="1"/>
          <p:nvPr/>
        </p:nvSpPr>
        <p:spPr>
          <a:xfrm>
            <a:off x="357903" y="326419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5.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意外 與 </a:t>
            </a:r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6.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轉折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4B1AFCBB-ADFF-9B54-9F0F-3B3586A388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3841" y="1556951"/>
            <a:ext cx="4117963" cy="411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01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5B7E489F-B265-1ECE-99A0-B870C9A0E0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7A7791B-34F9-05CA-CDE1-49C5BEBFD9B7}"/>
              </a:ext>
            </a:extLst>
          </p:cNvPr>
          <p:cNvSpPr txBox="1"/>
          <p:nvPr/>
        </p:nvSpPr>
        <p:spPr>
          <a:xfrm>
            <a:off x="329230" y="293581"/>
            <a:ext cx="2403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7.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結局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D04DA53-1BB7-218F-738D-6449CE11D92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1450"/>
          <a:stretch/>
        </p:blipFill>
        <p:spPr>
          <a:xfrm>
            <a:off x="8011186" y="939912"/>
            <a:ext cx="2813617" cy="5795319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78ABECFD-787F-38B5-AB9D-72AEA52499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50"/>
          <a:stretch/>
        </p:blipFill>
        <p:spPr>
          <a:xfrm>
            <a:off x="870211" y="939914"/>
            <a:ext cx="2888958" cy="579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87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5389F-F1BD-898A-A07D-00AD1FC62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>
            <a:extLst>
              <a:ext uri="{FF2B5EF4-FFF2-40B4-BE49-F238E27FC236}">
                <a16:creationId xmlns:a16="http://schemas.microsoft.com/office/drawing/2014/main" id="{9B6C377E-FEFF-B8DE-6501-9F3161D4151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1C6B6C9E-5DE4-AC8D-403A-524010872FC4}"/>
              </a:ext>
            </a:extLst>
          </p:cNvPr>
          <p:cNvSpPr txBox="1"/>
          <p:nvPr/>
        </p:nvSpPr>
        <p:spPr>
          <a:xfrm>
            <a:off x="2068488" y="310583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謝謝大家</a:t>
            </a:r>
          </a:p>
        </p:txBody>
      </p:sp>
    </p:spTree>
    <p:extLst>
      <p:ext uri="{BB962C8B-B14F-4D97-AF65-F5344CB8AC3E}">
        <p14:creationId xmlns:p14="http://schemas.microsoft.com/office/powerpoint/2010/main" val="2212308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1448</Words>
  <Application>Microsoft Office PowerPoint</Application>
  <PresentationFormat>寬螢幕</PresentationFormat>
  <Paragraphs>69</Paragraphs>
  <Slides>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4" baseType="lpstr">
      <vt:lpstr>-apple-system</vt:lpstr>
      <vt:lpstr>YouYuan</vt:lpstr>
      <vt:lpstr>Aptos</vt:lpstr>
      <vt:lpstr>Aptos Display</vt:lpstr>
      <vt:lpstr>Arial</vt:lpstr>
      <vt:lpstr>Segoe UI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簡珮倫</dc:creator>
  <cp:lastModifiedBy>簡珮倫</cp:lastModifiedBy>
  <cp:revision>109</cp:revision>
  <dcterms:created xsi:type="dcterms:W3CDTF">2024-10-20T09:10:20Z</dcterms:created>
  <dcterms:modified xsi:type="dcterms:W3CDTF">2024-10-21T03:39:47Z</dcterms:modified>
</cp:coreProperties>
</file>

<file path=docProps/thumbnail.jpeg>
</file>